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5" r:id="rId6"/>
    <p:sldId id="261" r:id="rId7"/>
    <p:sldId id="259" r:id="rId8"/>
    <p:sldId id="267" r:id="rId9"/>
    <p:sldId id="268" r:id="rId10"/>
    <p:sldId id="269" r:id="rId11"/>
    <p:sldId id="270" r:id="rId12"/>
    <p:sldId id="271" r:id="rId13"/>
    <p:sldId id="275" r:id="rId14"/>
    <p:sldId id="273" r:id="rId15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AA6359-BEEE-4552-9B1B-314CE34A9551}">
  <a:tblStyle styleId="{F0AA6359-BEEE-4552-9B1B-314CE34A95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48" autoAdjust="0"/>
  </p:normalViewPr>
  <p:slideViewPr>
    <p:cSldViewPr snapToGrid="0">
      <p:cViewPr varScale="1">
        <p:scale>
          <a:sx n="49" d="100"/>
          <a:sy n="49" d="100"/>
        </p:scale>
        <p:origin x="19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646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76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Síðasta árshátíð sem haldin var á Hótel Örk í nóvember var meiriháttar og þessi verður í svipuðum stíl enda einstakt fólk að koma saman og hafa gaman.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s-I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68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Húsnæðið</a:t>
            </a:r>
            <a:r>
              <a:rPr lang="is-IS" baseline="0" dirty="0"/>
              <a:t> í sumar ?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s-I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54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Sveinbjörn: kannski er gott að breyta</a:t>
            </a:r>
            <a:r>
              <a:rPr lang="is-I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þessu og gera punkta sem þér henta ??</a:t>
            </a:r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13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þetta er það sem verður á dagskrá</a:t>
            </a:r>
            <a:r>
              <a:rPr lang="is-IS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næsta klukkutímann </a:t>
            </a:r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48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Fjarskiptanefnd 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Skálanefnd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Umhverfisnefnd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Hústrukkar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Unglíðar k2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Húsnefndin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Litlanefndin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Ferðanefndin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Tækninefndin</a:t>
            </a: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91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s-IS" sz="1200" dirty="0"/>
              <a:t>Hústrukkanefnd – Grétar Hrafn - hefðbundin dagskrá , tvær skipulagðar ferðir, annars vegar í Þórsmörk um Hvítasunnu og hins vegar haustferð í lok sumars. Staður og stund haustferðar hefur ekki verið ákveðin. 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s-I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3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Sjá næstu glæru ...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s-I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18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is-I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97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is-I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endParaRPr lang="is-I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99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Aron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is-I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52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is-I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41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10108" t="-1712" r="16755" b="1712"/>
          <a:stretch/>
        </p:blipFill>
        <p:spPr>
          <a:xfrm>
            <a:off x="53752" y="-77273"/>
            <a:ext cx="9036496" cy="695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328" y="764704"/>
            <a:ext cx="2049472" cy="2767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2987824" y="4035752"/>
            <a:ext cx="5544616" cy="198553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124200" y="4168215"/>
            <a:ext cx="5264224" cy="178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7063" y="269248"/>
            <a:ext cx="869737" cy="117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7063" y="269248"/>
            <a:ext cx="869737" cy="117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2360" y="221785"/>
            <a:ext cx="949759" cy="128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-I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ctrTitle" idx="4294967295"/>
          </p:nvPr>
        </p:nvSpPr>
        <p:spPr>
          <a:xfrm>
            <a:off x="3124200" y="4293185"/>
            <a:ext cx="4963538" cy="13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</a:pPr>
            <a:r>
              <a:rPr lang="is-IS" sz="2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Félagsfundur – fjarfundur </a:t>
            </a:r>
            <a:br>
              <a:rPr lang="is-IS" sz="2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s-IS" sz="2900" b="1" dirty="0">
                <a:solidFill>
                  <a:schemeClr val="tx1"/>
                </a:solidFill>
              </a:rPr>
              <a:t>4</a:t>
            </a:r>
            <a:r>
              <a:rPr lang="is-IS" sz="2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.maí 2020</a:t>
            </a:r>
            <a:endParaRPr sz="29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/>
              <a:t>Ökum slóðann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B1BB-3810-4F28-8988-39F0654C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Skemmtinefnd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08F94-DE5A-414E-BEDB-4B23A6B0D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Árshátíð Ferðaklúbbsins 4x4 verður haldin helgina </a:t>
            </a:r>
            <a:r>
              <a:rPr lang="is-IS" b="1" dirty="0"/>
              <a:t>6.-8. nóvember 2020 </a:t>
            </a:r>
          </a:p>
          <a:p>
            <a:r>
              <a:rPr lang="is-IS" dirty="0"/>
              <a:t>Hótel Laugarbakka - </a:t>
            </a:r>
            <a:r>
              <a:rPr lang="is-IS" b="1" dirty="0"/>
              <a:t>Hvammstanga</a:t>
            </a:r>
          </a:p>
          <a:p>
            <a:r>
              <a:rPr lang="is-IS" dirty="0"/>
              <a:t>Verð og nánari útfærslur koma í haust en fólki er óhætt að taka helgina frá strax :)</a:t>
            </a:r>
            <a:endParaRPr lang="is-IS" sz="28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3436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FE5F-0A84-42FE-AEC8-CED7E3BE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Fjarskiptanefnd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72283-2277-417E-BEDC-6FB2C38BE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Stefn að klára uppsetningu og frágang Vefmyndavélar.</a:t>
            </a:r>
          </a:p>
        </p:txBody>
      </p:sp>
    </p:spTree>
    <p:extLst>
      <p:ext uri="{BB962C8B-B14F-4D97-AF65-F5344CB8AC3E}">
        <p14:creationId xmlns:p14="http://schemas.microsoft.com/office/powerpoint/2010/main" val="61836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EACB-150B-4E5A-86CA-409CDD1A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Húsnefnd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03268-DEFD-4AE4-8AEA-8A74B3199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s-IS" dirty="0"/>
              <a:t>Stefnum á tiltektardegi í sumar</a:t>
            </a:r>
          </a:p>
          <a:p>
            <a:pPr marL="114300" indent="0">
              <a:buNone/>
            </a:pPr>
            <a:endParaRPr lang="is-IS" dirty="0"/>
          </a:p>
          <a:p>
            <a:pPr marL="114300" indent="0">
              <a:buNone/>
            </a:pPr>
            <a:r>
              <a:rPr lang="is-IS" dirty="0"/>
              <a:t>Stefnt að opnu húsi á miðvikudögum í juní</a:t>
            </a:r>
          </a:p>
        </p:txBody>
      </p:sp>
    </p:spTree>
    <p:extLst>
      <p:ext uri="{BB962C8B-B14F-4D97-AF65-F5344CB8AC3E}">
        <p14:creationId xmlns:p14="http://schemas.microsoft.com/office/powerpoint/2010/main" val="43973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635521" y="4651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s-IS" dirty="0"/>
              <a:t>Til félaga: </a:t>
            </a:r>
            <a:endParaRPr dirty="0"/>
          </a:p>
        </p:txBody>
      </p:sp>
      <p:sp>
        <p:nvSpPr>
          <p:cNvPr id="103" name="Google Shape;103;p14" descr="MyndaniÃ°urstaÃ°a fyrir jÃ³lakak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/>
              <a:t>Ökum slóðann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502594" y="1533465"/>
            <a:ext cx="8257948" cy="501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is-IS" dirty="0"/>
              <a:t>Fara að reglum og lokunum – gæta þess að skapa ekki tækifæri til að fá illt umtal á jeppafólk. </a:t>
            </a:r>
            <a:endParaRPr lang="is-IS" sz="2400" dirty="0"/>
          </a:p>
          <a:p>
            <a:pPr lvl="1"/>
            <a:r>
              <a:rPr lang="is-IS" dirty="0"/>
              <a:t>Fylgjast með á síðunum og þeir sem mögulega hafa tækifæri til og treysta sér að skila inn umsögnum – sjá spjall á ferðafrelsis síðunni. </a:t>
            </a:r>
          </a:p>
          <a:p>
            <a:pPr lvl="2"/>
            <a:r>
              <a:rPr lang="is-IS" dirty="0"/>
              <a:t>Vonarskarð </a:t>
            </a:r>
          </a:p>
          <a:p>
            <a:pPr lvl="2"/>
            <a:r>
              <a:rPr lang="is-IS" dirty="0"/>
              <a:t>Fjallabakssvæðið</a:t>
            </a:r>
          </a:p>
          <a:p>
            <a:pPr lvl="2"/>
            <a:endParaRPr lang="is-IS" dirty="0"/>
          </a:p>
          <a:p>
            <a:pPr lvl="2"/>
            <a:endParaRPr lang="is-IS" dirty="0"/>
          </a:p>
          <a:p>
            <a:pPr lvl="2"/>
            <a:r>
              <a:rPr lang="is-IS" dirty="0"/>
              <a:t>Og svo loksins... Næsta glæra...</a:t>
            </a:r>
          </a:p>
        </p:txBody>
      </p:sp>
      <p:sp>
        <p:nvSpPr>
          <p:cNvPr id="3" name="AutoShape 2" descr="Image result for funny xmas pictures fourwheel"/>
          <p:cNvSpPr>
            <a:spLocks noChangeAspect="1" noChangeArrowheads="1"/>
          </p:cNvSpPr>
          <p:nvPr/>
        </p:nvSpPr>
        <p:spPr bwMode="auto">
          <a:xfrm>
            <a:off x="63500" y="-136525"/>
            <a:ext cx="2390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89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A3E3-9EA4-4D4A-8C21-668204DF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Staðan í bílaíþróttum í sumar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5EEB0-A0D8-47D7-9575-322C07C96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Jeppakeppnir og akstursíþróttakeppnir í sumar</a:t>
            </a:r>
            <a:r>
              <a:rPr lang="is-IS" sz="2000" dirty="0"/>
              <a:t> 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Þrándur Arnþórsson framkvæmdastjóri </a:t>
            </a:r>
            <a:br>
              <a:rPr lang="is-IS" dirty="0"/>
            </a:br>
            <a:r>
              <a:rPr lang="is-IS" dirty="0"/>
              <a:t>Aksturíþróttafélags Íslands (AKIS)</a:t>
            </a:r>
          </a:p>
          <a:p>
            <a:pPr marL="114300" indent="0">
              <a:buNone/>
            </a:pPr>
            <a:r>
              <a:rPr lang="is-IS" sz="2800" dirty="0"/>
              <a:t>		</a:t>
            </a:r>
            <a:endParaRPr lang="is-IS" sz="3600" dirty="0"/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0" r="13401" b="49247"/>
          <a:stretch/>
        </p:blipFill>
        <p:spPr>
          <a:xfrm>
            <a:off x="3634120" y="2791625"/>
            <a:ext cx="1238130" cy="1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307975" y="301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s-IS" dirty="0"/>
              <a:t>Dagskrá fundar 4. maí</a:t>
            </a:r>
            <a:endParaRPr dirty="0"/>
          </a:p>
        </p:txBody>
      </p:sp>
      <p:sp>
        <p:nvSpPr>
          <p:cNvPr id="103" name="Google Shape;103;p14" descr="MyndaniÃ°urstaÃ°a fyrir jÃ³lakak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/>
              <a:t>Ökum slóðann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3688423" y="1444385"/>
            <a:ext cx="5093627" cy="501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1" indent="0">
              <a:buNone/>
            </a:pPr>
            <a:r>
              <a:rPr lang="is-IS" sz="2400" b="1" dirty="0"/>
              <a:t>Innanfélagsmál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s-IS" sz="2000" dirty="0"/>
              <a:t>Fréttir - Breytingar í boði covid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s-IS" sz="2000" dirty="0"/>
              <a:t>Sumarstarfið – nefndir fara yfir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s-IS" sz="2000" dirty="0"/>
              <a:t>Gott að hafa í huga þessa dagana </a:t>
            </a:r>
          </a:p>
          <a:p>
            <a:endParaRPr lang="is-IS" sz="2400" b="1" dirty="0"/>
          </a:p>
          <a:p>
            <a:r>
              <a:rPr lang="is-IS" sz="2400" b="1" dirty="0"/>
              <a:t>Jeppakeppnir og akstursíþróttakeppnir í sumar:</a:t>
            </a:r>
            <a:r>
              <a:rPr lang="is-IS" sz="1600" dirty="0"/>
              <a:t> </a:t>
            </a:r>
          </a:p>
          <a:p>
            <a:pPr marL="114300" indent="0">
              <a:buNone/>
            </a:pPr>
            <a:r>
              <a:rPr lang="is-IS" sz="1600" dirty="0"/>
              <a:t>		</a:t>
            </a:r>
            <a:r>
              <a:rPr lang="is-IS" sz="1800" dirty="0"/>
              <a:t>Þrándur Arnþórsson, 			framkvæmdastjóri AKIS og félagi 		okkar í klúbbnum. </a:t>
            </a:r>
          </a:p>
          <a:p>
            <a:endParaRPr lang="is-IS" sz="2000" dirty="0"/>
          </a:p>
          <a:p>
            <a:endParaRPr lang="is-IS" sz="2000" dirty="0"/>
          </a:p>
          <a:p>
            <a:pPr marL="114300" indent="0" algn="ctr">
              <a:spcAft>
                <a:spcPts val="600"/>
              </a:spcAft>
              <a:buNone/>
            </a:pPr>
            <a:r>
              <a:rPr lang="is-IS" sz="2800" b="1" dirty="0"/>
              <a:t>	</a:t>
            </a:r>
            <a:r>
              <a:rPr lang="is-IS" sz="2000" b="1" dirty="0"/>
              <a:t>Kaffi og meðlæti að hætti fundargesta  </a:t>
            </a:r>
            <a:endParaRPr lang="is-IS" sz="2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</p:txBody>
      </p:sp>
      <p:sp>
        <p:nvSpPr>
          <p:cNvPr id="3" name="AutoShape 2" descr="Image result for funny xmas pictures fourwheel"/>
          <p:cNvSpPr>
            <a:spLocks noChangeAspect="1" noChangeArrowheads="1"/>
          </p:cNvSpPr>
          <p:nvPr/>
        </p:nvSpPr>
        <p:spPr bwMode="auto">
          <a:xfrm>
            <a:off x="63500" y="-136525"/>
            <a:ext cx="2390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2" y="1376498"/>
            <a:ext cx="3572338" cy="500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0" r="13401" b="49247"/>
          <a:stretch/>
        </p:blipFill>
        <p:spPr>
          <a:xfrm>
            <a:off x="4562168" y="4306528"/>
            <a:ext cx="792582" cy="1209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307975" y="301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s-IS" dirty="0"/>
              <a:t>Dagskrá fundarins 4. maí</a:t>
            </a:r>
            <a:endParaRPr dirty="0"/>
          </a:p>
        </p:txBody>
      </p:sp>
      <p:sp>
        <p:nvSpPr>
          <p:cNvPr id="103" name="Google Shape;103;p14" descr="MyndaniÃ°urstaÃ°a fyrir jÃ³lakak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/>
              <a:t>Ökum slóðann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502594" y="1533465"/>
            <a:ext cx="8257948" cy="501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1" indent="0">
              <a:buNone/>
            </a:pPr>
            <a:r>
              <a:rPr lang="is-IS" sz="2400" b="1" dirty="0"/>
              <a:t>Innanfélagsmálin</a:t>
            </a:r>
          </a:p>
          <a:p>
            <a:pPr lvl="1"/>
            <a:r>
              <a:rPr lang="is-IS" sz="2000" dirty="0"/>
              <a:t>Aðalfundur verður 31. ágúst -  mánudag</a:t>
            </a:r>
          </a:p>
          <a:p>
            <a:pPr lvl="1"/>
            <a:r>
              <a:rPr lang="is-IS" sz="2000" dirty="0"/>
              <a:t>Uppskeruhátíð nefnda – föstudaginn 28. ágúst</a:t>
            </a:r>
          </a:p>
          <a:p>
            <a:pPr lvl="1"/>
            <a:r>
              <a:rPr lang="is-IS" sz="2000" dirty="0"/>
              <a:t>Fyrsti fundur í haust 7. sept - vonandi með hefðbundnu sniði</a:t>
            </a:r>
          </a:p>
          <a:p>
            <a:pPr lvl="1"/>
            <a:r>
              <a:rPr lang="is-IS" sz="2000" dirty="0"/>
              <a:t>Formannsfundur,  fjarfundur 18.maí.   </a:t>
            </a:r>
            <a:endParaRPr lang="is-IS" sz="1600" dirty="0"/>
          </a:p>
          <a:p>
            <a:pPr lvl="1"/>
            <a:r>
              <a:rPr lang="is-IS" sz="2000" b="1" dirty="0"/>
              <a:t>Á döfinni í sumar</a:t>
            </a:r>
            <a:r>
              <a:rPr lang="is-IS" sz="1600" b="1" dirty="0"/>
              <a:t>: </a:t>
            </a:r>
          </a:p>
          <a:p>
            <a:pPr marL="1028700" lvl="2" indent="0">
              <a:buNone/>
            </a:pPr>
            <a:r>
              <a:rPr lang="is-IS" sz="1800" b="1" dirty="0"/>
              <a:t>Sjá næstu glærur........</a:t>
            </a:r>
            <a:endParaRPr lang="is-IS" sz="1200" dirty="0"/>
          </a:p>
        </p:txBody>
      </p:sp>
      <p:sp>
        <p:nvSpPr>
          <p:cNvPr id="3" name="AutoShape 2" descr="Image result for funny xmas pictures fourwheel"/>
          <p:cNvSpPr>
            <a:spLocks noChangeAspect="1" noChangeArrowheads="1"/>
          </p:cNvSpPr>
          <p:nvPr/>
        </p:nvSpPr>
        <p:spPr bwMode="auto">
          <a:xfrm>
            <a:off x="63500" y="-136525"/>
            <a:ext cx="2390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867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AAAD-96B2-4B8B-9EA3-2FBEBCAA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Hústrukkar- dagskrá sumars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D4D6D-F6C7-4DE2-93BA-EB3ED9B3A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2800" dirty="0"/>
              <a:t>Grétar Hrafn </a:t>
            </a:r>
          </a:p>
          <a:p>
            <a:endParaRPr lang="is-IS" dirty="0"/>
          </a:p>
          <a:p>
            <a:r>
              <a:rPr lang="is-IS" dirty="0"/>
              <a:t>Ferð í Þórsmörk </a:t>
            </a:r>
          </a:p>
          <a:p>
            <a:pPr marL="114300" indent="0">
              <a:buNone/>
            </a:pPr>
            <a:r>
              <a:rPr lang="is-IS" dirty="0"/>
              <a:t>	Hvítasunnu 29. maí til 1. juní 2020.</a:t>
            </a:r>
            <a:br>
              <a:rPr lang="is-IS" dirty="0"/>
            </a:br>
            <a:endParaRPr lang="is-IS" dirty="0"/>
          </a:p>
          <a:p>
            <a:r>
              <a:rPr lang="is-IS" dirty="0"/>
              <a:t>Haustferð í lok sumar en </a:t>
            </a:r>
            <a:br>
              <a:rPr lang="is-IS" dirty="0"/>
            </a:br>
            <a:r>
              <a:rPr lang="is-IS" dirty="0"/>
              <a:t>dagsetning og staður ákveðin síðar</a:t>
            </a:r>
          </a:p>
        </p:txBody>
      </p:sp>
    </p:spTree>
    <p:extLst>
      <p:ext uri="{BB962C8B-B14F-4D97-AF65-F5344CB8AC3E}">
        <p14:creationId xmlns:p14="http://schemas.microsoft.com/office/powerpoint/2010/main" val="93954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1404-76A0-4A28-9C47-8DE6D1C7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Skálanefnd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86FB6-56FD-4E71-9438-E3039571D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Halldór Pálsson </a:t>
            </a:r>
          </a:p>
        </p:txBody>
      </p:sp>
    </p:spTree>
    <p:extLst>
      <p:ext uri="{BB962C8B-B14F-4D97-AF65-F5344CB8AC3E}">
        <p14:creationId xmlns:p14="http://schemas.microsoft.com/office/powerpoint/2010/main" val="252664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80BDA-38D7-42A5-90FE-1E92205A4394}"/>
              </a:ext>
            </a:extLst>
          </p:cNvPr>
          <p:cNvSpPr txBox="1"/>
          <p:nvPr/>
        </p:nvSpPr>
        <p:spPr>
          <a:xfrm>
            <a:off x="796233" y="1939857"/>
            <a:ext cx="8115300" cy="20082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>
              <a:buAutoNum type="arabicPeriod"/>
            </a:pPr>
            <a:r>
              <a:rPr lang="en-US" sz="1800" dirty="0">
                <a:cs typeface="Calibri" panose="020F0502020204030204"/>
              </a:rPr>
              <a:t>Skipta um </a:t>
            </a:r>
            <a:r>
              <a:rPr lang="en-US" sz="1800" dirty="0" err="1">
                <a:cs typeface="Calibri" panose="020F0502020204030204"/>
              </a:rPr>
              <a:t>kamínu</a:t>
            </a:r>
            <a:r>
              <a:rPr lang="en-US" sz="1800" dirty="0">
                <a:cs typeface="Calibri" panose="020F0502020204030204"/>
              </a:rPr>
              <a:t>, </a:t>
            </a:r>
            <a:r>
              <a:rPr lang="en-US" sz="1800" dirty="0" err="1">
                <a:cs typeface="Calibri" panose="020F0502020204030204"/>
              </a:rPr>
              <a:t>yfirfara</a:t>
            </a:r>
            <a:r>
              <a:rPr lang="en-US" sz="1800" dirty="0">
                <a:cs typeface="Calibri" panose="020F0502020204030204"/>
              </a:rPr>
              <a:t> </a:t>
            </a:r>
            <a:r>
              <a:rPr lang="en-US" sz="1800" dirty="0" err="1">
                <a:cs typeface="Calibri" panose="020F0502020204030204"/>
              </a:rPr>
              <a:t>stromp</a:t>
            </a:r>
          </a:p>
          <a:p>
            <a:pPr marL="257175" indent="-257175">
              <a:buAutoNum type="arabicPeriod"/>
            </a:pPr>
            <a:r>
              <a:rPr lang="en-US" sz="1800" dirty="0" err="1">
                <a:ea typeface="+mn-lt"/>
                <a:cs typeface="+mn-lt"/>
              </a:rPr>
              <a:t>Klára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neyðarútganga</a:t>
            </a:r>
            <a:r>
              <a:rPr lang="en-US" sz="1800" dirty="0">
                <a:ea typeface="+mn-lt"/>
                <a:cs typeface="+mn-lt"/>
              </a:rPr>
              <a:t> og </a:t>
            </a:r>
            <a:r>
              <a:rPr lang="en-US" sz="1800" dirty="0" err="1">
                <a:ea typeface="+mn-lt"/>
                <a:cs typeface="+mn-lt"/>
              </a:rPr>
              <a:t>stiga</a:t>
            </a:r>
            <a:endParaRPr lang="en-US" sz="1800" dirty="0">
              <a:ea typeface="+mn-lt"/>
              <a:cs typeface="+mn-lt"/>
            </a:endParaRPr>
          </a:p>
          <a:p>
            <a:pPr marL="257175" indent="-257175">
              <a:buAutoNum type="arabicPeriod"/>
            </a:pPr>
            <a:r>
              <a:rPr lang="en-US" sz="1800" dirty="0" err="1">
                <a:cs typeface="Calibri" panose="020F0502020204030204"/>
              </a:rPr>
              <a:t>Lagfæra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olíukálf</a:t>
            </a:r>
            <a:r>
              <a:rPr lang="en-US" sz="1800" dirty="0">
                <a:cs typeface="Calibri" panose="020F0502020204030204"/>
              </a:rPr>
              <a:t> (</a:t>
            </a:r>
            <a:r>
              <a:rPr lang="en-US" sz="1800" dirty="0" err="1">
                <a:cs typeface="Calibri" panose="020F0502020204030204"/>
              </a:rPr>
              <a:t>framkvæmt</a:t>
            </a:r>
            <a:r>
              <a:rPr lang="en-US" sz="1800" dirty="0">
                <a:cs typeface="Calibri" panose="020F0502020204030204"/>
              </a:rPr>
              <a:t> í </a:t>
            </a:r>
            <a:r>
              <a:rPr lang="en-US" sz="1800" dirty="0" err="1">
                <a:cs typeface="Calibri" panose="020F0502020204030204"/>
              </a:rPr>
              <a:t>bænum</a:t>
            </a:r>
            <a:r>
              <a:rPr lang="en-US" sz="1800" dirty="0">
                <a:cs typeface="Calibri" panose="020F0502020204030204"/>
              </a:rPr>
              <a:t>)</a:t>
            </a:r>
          </a:p>
          <a:p>
            <a:pPr marL="257175" indent="-257175">
              <a:buFontTx/>
              <a:buAutoNum type="arabicPeriod"/>
            </a:pPr>
            <a:r>
              <a:rPr lang="en-US" sz="1800" dirty="0">
                <a:cs typeface="Calibri" panose="020F0502020204030204"/>
              </a:rPr>
              <a:t>Skipta um </a:t>
            </a:r>
            <a:r>
              <a:rPr lang="en-US" sz="1800" dirty="0" err="1">
                <a:cs typeface="Calibri" panose="020F0502020204030204"/>
              </a:rPr>
              <a:t>síur</a:t>
            </a:r>
            <a:r>
              <a:rPr lang="en-US" sz="1800" dirty="0">
                <a:cs typeface="Calibri" panose="020F0502020204030204"/>
              </a:rPr>
              <a:t> á </a:t>
            </a:r>
            <a:r>
              <a:rPr lang="en-US" sz="1800" dirty="0" err="1">
                <a:cs typeface="Calibri" panose="020F0502020204030204"/>
              </a:rPr>
              <a:t>ljósavél</a:t>
            </a:r>
            <a:endParaRPr lang="en-US" sz="1800" dirty="0">
              <a:cs typeface="Calibri" panose="020F0502020204030204"/>
            </a:endParaRPr>
          </a:p>
          <a:p>
            <a:pPr marL="257175" indent="-257175">
              <a:buAutoNum type="arabicPeriod"/>
            </a:pPr>
            <a:r>
              <a:rPr lang="en-US" sz="1800" dirty="0" err="1">
                <a:cs typeface="Calibri" panose="020F0502020204030204"/>
              </a:rPr>
              <a:t>Yfirfara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síur</a:t>
            </a:r>
            <a:r>
              <a:rPr lang="en-US" sz="1800" dirty="0">
                <a:cs typeface="Calibri" panose="020F0502020204030204"/>
              </a:rPr>
              <a:t> í </a:t>
            </a:r>
            <a:r>
              <a:rPr lang="en-US" sz="1800" dirty="0" err="1">
                <a:cs typeface="Calibri" panose="020F0502020204030204"/>
              </a:rPr>
              <a:t>vatnslögnum</a:t>
            </a:r>
            <a:r>
              <a:rPr lang="en-US" sz="1800" dirty="0">
                <a:cs typeface="Calibri" panose="020F0502020204030204"/>
              </a:rPr>
              <a:t>, </a:t>
            </a:r>
            <a:r>
              <a:rPr lang="en-US" sz="1800" dirty="0" err="1">
                <a:cs typeface="Calibri" panose="020F0502020204030204"/>
              </a:rPr>
              <a:t>sem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geta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stíflað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kerfið</a:t>
            </a:r>
            <a:endParaRPr lang="en-US" sz="1800" dirty="0">
              <a:cs typeface="Calibri" panose="020F0502020204030204"/>
            </a:endParaRPr>
          </a:p>
          <a:p>
            <a:pPr marL="257175" indent="-257175">
              <a:buAutoNum type="arabicPeriod"/>
            </a:pPr>
            <a:r>
              <a:rPr lang="en-US" sz="1800" dirty="0">
                <a:cs typeface="Calibri" panose="020F0502020204030204"/>
              </a:rPr>
              <a:t>Skipta um </a:t>
            </a:r>
            <a:r>
              <a:rPr lang="en-US" sz="1800" dirty="0" err="1">
                <a:cs typeface="Calibri" panose="020F0502020204030204"/>
              </a:rPr>
              <a:t>útiljós</a:t>
            </a:r>
            <a:r>
              <a:rPr lang="en-US" sz="1800" dirty="0">
                <a:cs typeface="Calibri" panose="020F0502020204030204"/>
              </a:rPr>
              <a:t> (</a:t>
            </a:r>
            <a:r>
              <a:rPr lang="en-US" sz="1800" dirty="0" err="1">
                <a:cs typeface="Calibri" panose="020F0502020204030204"/>
              </a:rPr>
              <a:t>kastara</a:t>
            </a:r>
            <a:r>
              <a:rPr lang="en-US" sz="1800" dirty="0">
                <a:cs typeface="Calibri" panose="020F0502020204030204"/>
              </a:rPr>
              <a:t>), </a:t>
            </a:r>
            <a:r>
              <a:rPr lang="en-US" sz="1800" dirty="0" err="1">
                <a:cs typeface="Calibri" panose="020F0502020204030204"/>
              </a:rPr>
              <a:t>setja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upp</a:t>
            </a:r>
            <a:r>
              <a:rPr lang="en-US" sz="1800" dirty="0">
                <a:cs typeface="Calibri" panose="020F0502020204030204"/>
              </a:rPr>
              <a:t> LED </a:t>
            </a:r>
            <a:r>
              <a:rPr lang="en-US" sz="1800" dirty="0" err="1">
                <a:cs typeface="Calibri" panose="020F0502020204030204"/>
              </a:rPr>
              <a:t>lýsingu</a:t>
            </a:r>
            <a:endParaRPr lang="en-US" sz="1800" dirty="0">
              <a:cs typeface="Calibri" panose="020F0502020204030204"/>
            </a:endParaRPr>
          </a:p>
          <a:p>
            <a:pPr marL="257175" indent="-257175">
              <a:buAutoNum type="arabicPeriod"/>
            </a:pPr>
            <a:r>
              <a:rPr lang="en-US" sz="1800" dirty="0">
                <a:cs typeface="Calibri" panose="020F0502020204030204"/>
              </a:rPr>
              <a:t>Taka </a:t>
            </a:r>
            <a:r>
              <a:rPr lang="en-US" sz="1800" dirty="0" err="1">
                <a:cs typeface="Calibri" panose="020F0502020204030204"/>
              </a:rPr>
              <a:t>til</a:t>
            </a:r>
            <a:r>
              <a:rPr lang="en-US" sz="1800" dirty="0">
                <a:cs typeface="Calibri" panose="020F0502020204030204"/>
              </a:rPr>
              <a:t> í </a:t>
            </a:r>
            <a:r>
              <a:rPr lang="en-US" sz="1800" dirty="0" err="1">
                <a:cs typeface="Calibri" panose="020F0502020204030204"/>
              </a:rPr>
              <a:t>skemmu</a:t>
            </a:r>
            <a:r>
              <a:rPr lang="en-US" sz="1800" dirty="0">
                <a:cs typeface="Calibri" panose="020F0502020204030204"/>
              </a:rPr>
              <a:t>, ganga </a:t>
            </a:r>
            <a:r>
              <a:rPr lang="en-US" sz="1800" dirty="0" err="1">
                <a:cs typeface="Calibri" panose="020F0502020204030204"/>
              </a:rPr>
              <a:t>frá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lausum</a:t>
            </a:r>
            <a:r>
              <a:rPr lang="en-US" sz="1800" dirty="0">
                <a:cs typeface="Calibri" panose="020F0502020204030204"/>
              </a:rPr>
              <a:t> </a:t>
            </a:r>
            <a:r>
              <a:rPr lang="en-US" sz="1800" dirty="0" err="1">
                <a:cs typeface="Calibri" panose="020F0502020204030204"/>
              </a:rPr>
              <a:t>hlutum</a:t>
            </a:r>
            <a:endParaRPr lang="en-US" sz="1800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4B646-22B7-41ED-91EE-D0503AC7998E}"/>
              </a:ext>
            </a:extLst>
          </p:cNvPr>
          <p:cNvSpPr txBox="1"/>
          <p:nvPr/>
        </p:nvSpPr>
        <p:spPr>
          <a:xfrm>
            <a:off x="591990" y="4285361"/>
            <a:ext cx="3570575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Önnur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verkefni</a:t>
            </a:r>
            <a:endParaRPr lang="en-US" sz="2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18161-AD51-4699-AD65-8E26B0FB8936}"/>
              </a:ext>
            </a:extLst>
          </p:cNvPr>
          <p:cNvSpPr txBox="1"/>
          <p:nvPr/>
        </p:nvSpPr>
        <p:spPr>
          <a:xfrm>
            <a:off x="633413" y="1262063"/>
            <a:ext cx="3794760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err="1">
                <a:cs typeface="Calibri"/>
              </a:rPr>
              <a:t>Forgangsverkefni</a:t>
            </a:r>
            <a:endParaRPr lang="en-US" sz="2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4C05A-1F25-44EB-BD2F-1450C822C524}"/>
              </a:ext>
            </a:extLst>
          </p:cNvPr>
          <p:cNvSpPr txBox="1"/>
          <p:nvPr/>
        </p:nvSpPr>
        <p:spPr>
          <a:xfrm>
            <a:off x="620241" y="4878400"/>
            <a:ext cx="6941820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57175" indent="-257175">
              <a:buAutoNum type="arabicPeriod"/>
            </a:pPr>
            <a:r>
              <a:rPr lang="en-US" sz="1800" dirty="0" err="1">
                <a:ea typeface="+mn-lt"/>
                <a:cs typeface="+mn-lt"/>
              </a:rPr>
              <a:t>Breytingar</a:t>
            </a:r>
            <a:r>
              <a:rPr lang="en-US" sz="1800" dirty="0">
                <a:ea typeface="+mn-lt"/>
                <a:cs typeface="+mn-lt"/>
              </a:rPr>
              <a:t> á </a:t>
            </a:r>
            <a:r>
              <a:rPr lang="en-US" sz="1800" dirty="0" err="1">
                <a:ea typeface="+mn-lt"/>
                <a:cs typeface="+mn-lt"/>
              </a:rPr>
              <a:t>svefnlofti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yfir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innri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skála</a:t>
            </a:r>
          </a:p>
          <a:p>
            <a:pPr marL="257175" indent="-257175">
              <a:buAutoNum type="arabicPeriod"/>
            </a:pPr>
            <a:r>
              <a:rPr lang="en-US" sz="1800" dirty="0" err="1">
                <a:ea typeface="+mn-lt"/>
                <a:cs typeface="+mn-lt"/>
              </a:rPr>
              <a:t>Skoða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Zetu</a:t>
            </a:r>
            <a:r>
              <a:rPr lang="en-US" sz="1800" dirty="0">
                <a:ea typeface="+mn-lt"/>
                <a:cs typeface="+mn-lt"/>
              </a:rPr>
              <a:t>, </a:t>
            </a:r>
            <a:r>
              <a:rPr lang="en-US" sz="1800" dirty="0" err="1">
                <a:ea typeface="+mn-lt"/>
                <a:cs typeface="+mn-lt"/>
              </a:rPr>
              <a:t>gólf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eru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fúin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og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ákveða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þarf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hvað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er</a:t>
            </a:r>
            <a:r>
              <a:rPr lang="en-US" sz="1800" dirty="0">
                <a:ea typeface="+mn-lt"/>
                <a:cs typeface="+mn-lt"/>
              </a:rPr>
              <a:t> best </a:t>
            </a:r>
            <a:r>
              <a:rPr lang="en-US" sz="1800" dirty="0" err="1">
                <a:ea typeface="+mn-lt"/>
                <a:cs typeface="+mn-lt"/>
              </a:rPr>
              <a:t>að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gera</a:t>
            </a:r>
            <a:endParaRPr lang="en-US" sz="1800" dirty="0">
              <a:ea typeface="+mn-lt"/>
              <a:cs typeface="+mn-lt"/>
            </a:endParaRPr>
          </a:p>
          <a:p>
            <a:pPr marL="257175" indent="-257175">
              <a:buAutoNum type="arabicPeriod"/>
            </a:pPr>
            <a:r>
              <a:rPr lang="en-US" sz="1800" dirty="0" err="1">
                <a:ea typeface="+mn-lt"/>
                <a:cs typeface="+mn-lt"/>
              </a:rPr>
              <a:t>Skoða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gólf</a:t>
            </a:r>
            <a:r>
              <a:rPr lang="en-US" sz="1800" dirty="0">
                <a:ea typeface="+mn-lt"/>
                <a:cs typeface="+mn-lt"/>
              </a:rPr>
              <a:t> í </a:t>
            </a:r>
            <a:r>
              <a:rPr lang="en-US" sz="1800" dirty="0" err="1">
                <a:ea typeface="+mn-lt"/>
                <a:cs typeface="+mn-lt"/>
              </a:rPr>
              <a:t>fremri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skála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mögulega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skipta</a:t>
            </a:r>
            <a:r>
              <a:rPr lang="en-US" sz="1800" dirty="0">
                <a:ea typeface="+mn-lt"/>
                <a:cs typeface="+mn-lt"/>
              </a:rPr>
              <a:t> um </a:t>
            </a:r>
            <a:r>
              <a:rPr lang="en-US" sz="1800" dirty="0" err="1">
                <a:ea typeface="+mn-lt"/>
                <a:cs typeface="+mn-lt"/>
              </a:rPr>
              <a:t>gólfplötur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og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klæðningu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Verkefni</a:t>
            </a:r>
            <a:r>
              <a:rPr lang="en-US" b="1" dirty="0"/>
              <a:t> </a:t>
            </a:r>
            <a:r>
              <a:rPr lang="en-US" b="1" dirty="0" err="1"/>
              <a:t>sumarsins</a:t>
            </a:r>
            <a:r>
              <a:rPr lang="en-US" b="1" dirty="0"/>
              <a:t> 2020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5330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512691" y="301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s-IS" dirty="0"/>
              <a:t>Umhverfisnefnd </a:t>
            </a:r>
            <a:endParaRPr dirty="0"/>
          </a:p>
        </p:txBody>
      </p:sp>
      <p:sp>
        <p:nvSpPr>
          <p:cNvPr id="103" name="Google Shape;103;p14" descr="MyndaniÃ°urstaÃ°a fyrir jÃ³lakak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/>
              <a:t>Ökum slóðann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502594" y="1533465"/>
            <a:ext cx="8257948" cy="501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s-IS" sz="1800" dirty="0"/>
              <a:t>Jón G. Guðmundsson</a:t>
            </a:r>
          </a:p>
          <a:p>
            <a:endParaRPr lang="is-IS" sz="1600" dirty="0"/>
          </a:p>
          <a:p>
            <a:endParaRPr lang="is-IS" sz="1600" dirty="0"/>
          </a:p>
          <a:p>
            <a:pPr lvl="1">
              <a:buFont typeface="+mj-lt"/>
              <a:buAutoNum type="arabicPeriod"/>
            </a:pPr>
            <a:r>
              <a:rPr lang="is-IS" sz="2400" dirty="0"/>
              <a:t>Landgræðsluferð um mánaðamótin maí-júní ef Víðir leyfir</a:t>
            </a:r>
          </a:p>
          <a:p>
            <a:pPr lvl="1">
              <a:buFont typeface="+mj-lt"/>
              <a:buAutoNum type="arabicPeriod"/>
            </a:pPr>
            <a:r>
              <a:rPr lang="is-IS" sz="2400" dirty="0"/>
              <a:t>E.t.v. stika kringum Setrið helgina sem það verður opnað, (hvenær sem það verður) eða við annað tækifæri </a:t>
            </a:r>
          </a:p>
          <a:p>
            <a:pPr lvl="1">
              <a:buFont typeface="+mj-lt"/>
              <a:buAutoNum type="arabicPeriod"/>
            </a:pPr>
            <a:r>
              <a:rPr lang="is-IS" sz="2400" dirty="0"/>
              <a:t>Stikuferð seint í ágúst eða byrjun september, staðsetning óviss en draumurinn er auðvitað Vonarskarð</a:t>
            </a:r>
          </a:p>
          <a:p>
            <a:pPr lvl="1">
              <a:buFont typeface="+mj-lt"/>
              <a:buAutoNum type="arabicPeriod"/>
            </a:pPr>
            <a:endParaRPr lang="is-IS" sz="1400" dirty="0"/>
          </a:p>
        </p:txBody>
      </p:sp>
      <p:sp>
        <p:nvSpPr>
          <p:cNvPr id="3" name="AutoShape 2" descr="Image result for funny xmas pictures fourwheel"/>
          <p:cNvSpPr>
            <a:spLocks noChangeAspect="1" noChangeArrowheads="1"/>
          </p:cNvSpPr>
          <p:nvPr/>
        </p:nvSpPr>
        <p:spPr bwMode="auto">
          <a:xfrm>
            <a:off x="63500" y="-136525"/>
            <a:ext cx="2390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359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5CE0-4ABC-4CCB-8814-C39C91B1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Litlanefnd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BF037-12E3-4E02-A6AE-89483330C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Sept ferð inn í Veiðivötn</a:t>
            </a:r>
          </a:p>
          <a:p>
            <a:endParaRPr lang="is-IS" dirty="0"/>
          </a:p>
          <a:p>
            <a:r>
              <a:rPr lang="is-IS" dirty="0"/>
              <a:t>Okt ferð stefnt á Hrafntinnusker, farið frá Dómadal og endað á Keldum</a:t>
            </a:r>
          </a:p>
        </p:txBody>
      </p:sp>
    </p:spTree>
    <p:extLst>
      <p:ext uri="{BB962C8B-B14F-4D97-AF65-F5344CB8AC3E}">
        <p14:creationId xmlns:p14="http://schemas.microsoft.com/office/powerpoint/2010/main" val="124930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E724-CA01-471F-9E94-2A39ABDA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Kynslóð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21AA-0E8F-4035-866A-55797D890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2400" dirty="0"/>
              <a:t>Baldvin Ari Jóhannesson</a:t>
            </a:r>
          </a:p>
          <a:p>
            <a:endParaRPr lang="is-IS" dirty="0"/>
          </a:p>
          <a:p>
            <a:r>
              <a:rPr lang="is-IS" dirty="0"/>
              <a:t>Ferðir </a:t>
            </a:r>
          </a:p>
          <a:p>
            <a:r>
              <a:rPr lang="is-IS" dirty="0"/>
              <a:t>Heilræði til óreyndra</a:t>
            </a:r>
          </a:p>
        </p:txBody>
      </p:sp>
    </p:spTree>
    <p:extLst>
      <p:ext uri="{BB962C8B-B14F-4D97-AF65-F5344CB8AC3E}">
        <p14:creationId xmlns:p14="http://schemas.microsoft.com/office/powerpoint/2010/main" val="181053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580</Words>
  <Application>Microsoft Office PowerPoint</Application>
  <PresentationFormat>On-screen Show (4:3)</PresentationFormat>
  <Paragraphs>121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Félagsfundur – fjarfundur  4.maí 2020</vt:lpstr>
      <vt:lpstr>Dagskrá fundar 4. maí</vt:lpstr>
      <vt:lpstr>Dagskrá fundarins 4. maí</vt:lpstr>
      <vt:lpstr>Hústrukkar- dagskrá sumars</vt:lpstr>
      <vt:lpstr>Skálanefnd</vt:lpstr>
      <vt:lpstr>Verkefni sumarsins 2020</vt:lpstr>
      <vt:lpstr>Umhverfisnefnd </vt:lpstr>
      <vt:lpstr>Litlanefnd</vt:lpstr>
      <vt:lpstr>Kynslóð 2</vt:lpstr>
      <vt:lpstr>Skemmtinefnd</vt:lpstr>
      <vt:lpstr>Fjarskiptanefnd</vt:lpstr>
      <vt:lpstr>Húsnefnd</vt:lpstr>
      <vt:lpstr>Til félaga: </vt:lpstr>
      <vt:lpstr>Staðan í bílaíþróttum í sumar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Ferðaklúbburinn 4x4 Félagsfundur 2. september 2019</dc:title>
  <dc:creator>Aldís Ingimarsdóttir</dc:creator>
  <cp:lastModifiedBy>Skrifstofa F4x4</cp:lastModifiedBy>
  <cp:revision>50</cp:revision>
  <cp:lastPrinted>2020-01-09T10:52:44Z</cp:lastPrinted>
  <dcterms:modified xsi:type="dcterms:W3CDTF">2020-05-04T19:59:33Z</dcterms:modified>
</cp:coreProperties>
</file>